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52" r:id="rId2"/>
    <p:sldId id="1660" r:id="rId3"/>
    <p:sldId id="1661" r:id="rId4"/>
    <p:sldId id="1662" r:id="rId5"/>
    <p:sldId id="1663" r:id="rId6"/>
    <p:sldId id="16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86" y="2215971"/>
            <a:ext cx="8822028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427. KHUAMIAL BEI 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There’ll Be No Dark Valley </a:t>
            </a:r>
          </a:p>
          <a:p>
            <a:r>
              <a:rPr lang="en-US" sz="1500" dirty="0"/>
              <a:t>Matt. 24:31</a:t>
            </a:r>
          </a:p>
          <a:p>
            <a:r>
              <a:rPr lang="en-US" sz="1500" dirty="0"/>
              <a:t>William </a:t>
            </a:r>
            <a:r>
              <a:rPr lang="en-US" sz="1500" dirty="0" err="1"/>
              <a:t>Orcutt</a:t>
            </a:r>
            <a:r>
              <a:rPr lang="en-US" sz="1500" dirty="0"/>
              <a:t> Cushing, 1823-1902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6050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80466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329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49516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458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450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232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427. KHUAMIAL BEI DING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2018-12-15T07:15:04Z</dcterms:modified>
</cp:coreProperties>
</file>